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KEV Executive Brief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AI PQC Audit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Metrics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55448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Generated: 2025-11-06T11:58:33Z</a:t>
            </a:r>
          </a:p>
          <a:p>
            <a:pPr/>
            <a:r>
              <a:t>Total KEVs: 1456</a:t>
            </a:r>
          </a:p>
          <a:p>
            <a:pPr/>
            <a:r>
              <a:t>New (7 days): 4</a:t>
            </a:r>
          </a:p>
          <a:p>
            <a:pPr/>
            <a:r>
              <a:t>New (30 days): 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Top Affected Vendors (30 days)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554480"/>
          <a:ext cx="73152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365760">
                <a:tc>
                  <a:txBody>
                    <a:bodyPr/>
                    <a:lstStyle/>
                    <a:p>
                      <a:r>
                        <a:t>Vendor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Count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Microsoft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Adobe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Dassault Systèmes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Kentico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Broadcom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t>XWiki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